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61" r:id="rId4"/>
    <p:sldId id="262" r:id="rId5"/>
    <p:sldId id="264" r:id="rId6"/>
    <p:sldId id="257" r:id="rId7"/>
    <p:sldId id="259" r:id="rId8"/>
    <p:sldId id="263" r:id="rId9"/>
    <p:sldId id="260" r:id="rId10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9" d="100"/>
          <a:sy n="89" d="100"/>
        </p:scale>
        <p:origin x="46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6/11/relationships/changesInfo" Target="changesInfos/changesInfo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Oberlader, Laurin" userId="69ff3f50-5e25-4f03-be3b-422fe5c2da3b" providerId="ADAL" clId="{673DB315-C4A8-445E-B9AA-B342C72C305A}"/>
    <pc:docChg chg="custSel addSld modSld sldOrd">
      <pc:chgData name="Oberlader, Laurin" userId="69ff3f50-5e25-4f03-be3b-422fe5c2da3b" providerId="ADAL" clId="{673DB315-C4A8-445E-B9AA-B342C72C305A}" dt="2025-05-27T08:30:03.242" v="93" actId="20577"/>
      <pc:docMkLst>
        <pc:docMk/>
      </pc:docMkLst>
      <pc:sldChg chg="ord">
        <pc:chgData name="Oberlader, Laurin" userId="69ff3f50-5e25-4f03-be3b-422fe5c2da3b" providerId="ADAL" clId="{673DB315-C4A8-445E-B9AA-B342C72C305A}" dt="2025-05-27T08:29:23.151" v="61"/>
        <pc:sldMkLst>
          <pc:docMk/>
          <pc:sldMk cId="1078766043" sldId="257"/>
        </pc:sldMkLst>
      </pc:sldChg>
      <pc:sldChg chg="modSp mod">
        <pc:chgData name="Oberlader, Laurin" userId="69ff3f50-5e25-4f03-be3b-422fe5c2da3b" providerId="ADAL" clId="{673DB315-C4A8-445E-B9AA-B342C72C305A}" dt="2025-05-27T08:28:23.300" v="10" actId="20577"/>
        <pc:sldMkLst>
          <pc:docMk/>
          <pc:sldMk cId="2491651139" sldId="258"/>
        </pc:sldMkLst>
        <pc:spChg chg="mod">
          <ac:chgData name="Oberlader, Laurin" userId="69ff3f50-5e25-4f03-be3b-422fe5c2da3b" providerId="ADAL" clId="{673DB315-C4A8-445E-B9AA-B342C72C305A}" dt="2025-05-27T08:28:23.300" v="10" actId="20577"/>
          <ac:spMkLst>
            <pc:docMk/>
            <pc:sldMk cId="2491651139" sldId="258"/>
            <ac:spMk id="2" creationId="{06D1F302-B9AF-D4A5-22CA-6619FE853C0B}"/>
          </ac:spMkLst>
        </pc:spChg>
      </pc:sldChg>
      <pc:sldChg chg="ord">
        <pc:chgData name="Oberlader, Laurin" userId="69ff3f50-5e25-4f03-be3b-422fe5c2da3b" providerId="ADAL" clId="{673DB315-C4A8-445E-B9AA-B342C72C305A}" dt="2025-05-27T08:29:21.011" v="59"/>
        <pc:sldMkLst>
          <pc:docMk/>
          <pc:sldMk cId="3285576433" sldId="259"/>
        </pc:sldMkLst>
      </pc:sldChg>
      <pc:sldChg chg="modSp mod">
        <pc:chgData name="Oberlader, Laurin" userId="69ff3f50-5e25-4f03-be3b-422fe5c2da3b" providerId="ADAL" clId="{673DB315-C4A8-445E-B9AA-B342C72C305A}" dt="2025-05-27T08:28:38.220" v="25" actId="20577"/>
        <pc:sldMkLst>
          <pc:docMk/>
          <pc:sldMk cId="740926208" sldId="261"/>
        </pc:sldMkLst>
        <pc:spChg chg="mod">
          <ac:chgData name="Oberlader, Laurin" userId="69ff3f50-5e25-4f03-be3b-422fe5c2da3b" providerId="ADAL" clId="{673DB315-C4A8-445E-B9AA-B342C72C305A}" dt="2025-05-27T08:28:38.220" v="25" actId="20577"/>
          <ac:spMkLst>
            <pc:docMk/>
            <pc:sldMk cId="740926208" sldId="261"/>
            <ac:spMk id="2" creationId="{75D5366E-D99C-91B1-9910-987D188CE7F5}"/>
          </ac:spMkLst>
        </pc:spChg>
      </pc:sldChg>
      <pc:sldChg chg="modSp new mod">
        <pc:chgData name="Oberlader, Laurin" userId="69ff3f50-5e25-4f03-be3b-422fe5c2da3b" providerId="ADAL" clId="{673DB315-C4A8-445E-B9AA-B342C72C305A}" dt="2025-05-27T08:29:06.137" v="57" actId="20577"/>
        <pc:sldMkLst>
          <pc:docMk/>
          <pc:sldMk cId="3998200057" sldId="262"/>
        </pc:sldMkLst>
        <pc:spChg chg="mod">
          <ac:chgData name="Oberlader, Laurin" userId="69ff3f50-5e25-4f03-be3b-422fe5c2da3b" providerId="ADAL" clId="{673DB315-C4A8-445E-B9AA-B342C72C305A}" dt="2025-05-27T08:29:06.137" v="57" actId="20577"/>
          <ac:spMkLst>
            <pc:docMk/>
            <pc:sldMk cId="3998200057" sldId="262"/>
            <ac:spMk id="2" creationId="{FC8524AF-84AB-044E-2A39-14EDD77A81B1}"/>
          </ac:spMkLst>
        </pc:spChg>
      </pc:sldChg>
      <pc:sldChg chg="modSp new mod">
        <pc:chgData name="Oberlader, Laurin" userId="69ff3f50-5e25-4f03-be3b-422fe5c2da3b" providerId="ADAL" clId="{673DB315-C4A8-445E-B9AA-B342C72C305A}" dt="2025-05-27T08:29:44.550" v="70" actId="20577"/>
        <pc:sldMkLst>
          <pc:docMk/>
          <pc:sldMk cId="3717902085" sldId="263"/>
        </pc:sldMkLst>
        <pc:spChg chg="mod">
          <ac:chgData name="Oberlader, Laurin" userId="69ff3f50-5e25-4f03-be3b-422fe5c2da3b" providerId="ADAL" clId="{673DB315-C4A8-445E-B9AA-B342C72C305A}" dt="2025-05-27T08:29:44.550" v="70" actId="20577"/>
          <ac:spMkLst>
            <pc:docMk/>
            <pc:sldMk cId="3717902085" sldId="263"/>
            <ac:spMk id="2" creationId="{6EE0B6FD-7562-7FB2-8A94-C31D3063E251}"/>
          </ac:spMkLst>
        </pc:spChg>
      </pc:sldChg>
      <pc:sldChg chg="modSp new mod">
        <pc:chgData name="Oberlader, Laurin" userId="69ff3f50-5e25-4f03-be3b-422fe5c2da3b" providerId="ADAL" clId="{673DB315-C4A8-445E-B9AA-B342C72C305A}" dt="2025-05-27T08:30:03.242" v="93" actId="20577"/>
        <pc:sldMkLst>
          <pc:docMk/>
          <pc:sldMk cId="2179212909" sldId="264"/>
        </pc:sldMkLst>
        <pc:spChg chg="mod">
          <ac:chgData name="Oberlader, Laurin" userId="69ff3f50-5e25-4f03-be3b-422fe5c2da3b" providerId="ADAL" clId="{673DB315-C4A8-445E-B9AA-B342C72C305A}" dt="2025-05-27T08:30:03.242" v="93" actId="20577"/>
          <ac:spMkLst>
            <pc:docMk/>
            <pc:sldMk cId="2179212909" sldId="264"/>
            <ac:spMk id="2" creationId="{1DBD5F75-949A-6EB5-2C88-F1E0657CA62C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535F70F-1E17-2318-AC99-B5E84A3110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9B7E725-CA8B-0A88-C306-A7F41F5421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CCE5AD8-6C03-FFB0-BDE8-0E1CEE66E3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228BC4-F637-4290-A716-AB2F764E7D37}" type="datetimeFigureOut">
              <a:rPr lang="de-DE" smtClean="0"/>
              <a:t>2025-05-27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3E9A94E-CDDF-2B1F-DEA9-75969C5E5E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61F0DB4-090B-D6B3-4DFB-7A4C440EC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562D1-627F-4DB0-BBE7-1CA36CBD3AE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433594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A42F010-14E3-1878-E0DF-A0D9F9A4A9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F03722FA-301E-5D89-FA18-D6F75B06B1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13CDF74-4C80-B14A-255E-7758B280BB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228BC4-F637-4290-A716-AB2F764E7D37}" type="datetimeFigureOut">
              <a:rPr lang="de-DE" smtClean="0"/>
              <a:t>2025-05-27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EE7DD25-265F-2696-C4E9-159E8B88D3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3790D90-41D7-2085-7C0A-3DC37572D1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562D1-627F-4DB0-BBE7-1CA36CBD3AE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225932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983130DF-5546-E13D-18C6-3741BE12752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63257687-699C-4F87-F539-FA5178E7F9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78F0515-CEA7-5194-33AE-FA394D44C7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228BC4-F637-4290-A716-AB2F764E7D37}" type="datetimeFigureOut">
              <a:rPr lang="de-DE" smtClean="0"/>
              <a:t>2025-05-27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7A0ABD6-903C-AB84-BC76-637D71072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1F5CFC7-439D-8D9D-A0F7-D1DA594F1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562D1-627F-4DB0-BBE7-1CA36CBD3AE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30419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0D01733-29CB-037E-C1F5-3C9E4CB71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7FC2BCD-CD2F-76D6-4AD5-E06F6C431A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EDC3C7B-BF9C-D485-D819-214F3DF40D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228BC4-F637-4290-A716-AB2F764E7D37}" type="datetimeFigureOut">
              <a:rPr lang="de-DE" smtClean="0"/>
              <a:t>2025-05-27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716C6CF-9E16-3AE1-0CC9-F8A1A08D81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8663B45-765D-2857-EF87-DD71BAB06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562D1-627F-4DB0-BBE7-1CA36CBD3AE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988262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5AB946-B7AE-93A1-B7D5-861230F5DD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93832C9-A011-4672-670A-C643222DDD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642F0C3-CDE5-6E35-5C19-908594D980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228BC4-F637-4290-A716-AB2F764E7D37}" type="datetimeFigureOut">
              <a:rPr lang="de-DE" smtClean="0"/>
              <a:t>2025-05-27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E63E98D-12A7-4FA4-E632-0A43627335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D13B793-AADB-5932-17A2-42B4C441E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562D1-627F-4DB0-BBE7-1CA36CBD3AE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130390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EBC040A-B191-841D-5245-407AE5A038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E2DB13B-AC00-535E-7C0F-7061F0D609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4E7598F-1376-4AB3-A190-64664EB4F1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5D909A9-4F77-B138-8777-1CE8EF7327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228BC4-F637-4290-A716-AB2F764E7D37}" type="datetimeFigureOut">
              <a:rPr lang="de-DE" smtClean="0"/>
              <a:t>2025-05-27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B815966-3372-B810-65F5-E5F25CD7A6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927BF8C-2D35-D85C-9C07-35F0C40797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562D1-627F-4DB0-BBE7-1CA36CBD3AE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351715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EE44AA6-63F1-A0FF-9F4E-EB654A2D34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50A9E6B-1BA3-E1BD-D4FA-1DDC1FC8BD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F414098B-0E70-3A5B-80B3-4B432ADF66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EC63AF99-85CA-24E5-B5EC-5D6EAC50FD2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68200275-55CD-0B98-6495-1CA8ADBAF14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AE43876C-EFAE-1395-F2F9-6610E44065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228BC4-F637-4290-A716-AB2F764E7D37}" type="datetimeFigureOut">
              <a:rPr lang="de-DE" smtClean="0"/>
              <a:t>2025-05-27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73E31D3B-0BFC-32E4-8CA5-057B77379E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BF0F721C-CE3E-A57A-1DD6-E1D3896362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562D1-627F-4DB0-BBE7-1CA36CBD3AE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011770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09DF8E6-0BE8-C99B-A08F-D9DEFFB48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F0CEFEF-B611-6850-3FFE-B54C2F5544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228BC4-F637-4290-A716-AB2F764E7D37}" type="datetimeFigureOut">
              <a:rPr lang="de-DE" smtClean="0"/>
              <a:t>2025-05-27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3C36CA0-269C-42D2-7B3B-81CC8DC45C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EA31BB5-8FC9-1226-D07E-E6BA0F6D9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562D1-627F-4DB0-BBE7-1CA36CBD3AE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15352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A40F292B-15BF-81A4-C26E-47F6D06A4A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228BC4-F637-4290-A716-AB2F764E7D37}" type="datetimeFigureOut">
              <a:rPr lang="de-DE" smtClean="0"/>
              <a:t>2025-05-27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FB266DAA-425B-6378-754A-F0ADB69D23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BFC71A9-F62E-1B51-E72A-1A9D9A26B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562D1-627F-4DB0-BBE7-1CA36CBD3AE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592051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EED14E0-772F-3A04-FEC1-40BD6AA7D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A982F64-3DED-DC17-52EF-05C22DA3D7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FCF393A5-54A2-03EB-A0C8-38890BEBCD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2624B31-F1E8-1E53-B8B4-408C1DE7F2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228BC4-F637-4290-A716-AB2F764E7D37}" type="datetimeFigureOut">
              <a:rPr lang="de-DE" smtClean="0"/>
              <a:t>2025-05-27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A78CE8B-EA6A-BC17-D2E8-B9F167BC3C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28CA446-7C59-0BB0-EB51-67DDCB4615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562D1-627F-4DB0-BBE7-1CA36CBD3AE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893645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CC008B-78BC-4050-3C5B-38C6B1890E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B19A242C-F8C6-87C1-26D5-8993081AD88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1F3BB3D5-7AC0-43E4-5F54-ED97322AFF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5BBF7A6B-1778-F0E2-9982-A19DE74092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228BC4-F637-4290-A716-AB2F764E7D37}" type="datetimeFigureOut">
              <a:rPr lang="de-DE" smtClean="0"/>
              <a:t>2025-05-27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4BA8CF3-2AF7-41E8-7E63-D3ABA99E13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70929E4-ADDD-8AD6-2B64-97D22150B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562D1-627F-4DB0-BBE7-1CA36CBD3AE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118447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1D576555-1943-4E62-02D2-F82F4984E8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36312E5-C870-5BF3-735C-C11DC9E40D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A99E8D5-EF0E-A33E-FD3E-940E21159D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228BC4-F637-4290-A716-AB2F764E7D37}" type="datetimeFigureOut">
              <a:rPr lang="de-DE" smtClean="0"/>
              <a:t>2025-05-27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AC4D4F4-C269-1442-6084-26F63B7E99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114CAEB-BB3A-2889-6260-5206268767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81562D1-627F-4DB0-BBE7-1CA36CBD3AE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154604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43CAA20-3569-4189-9E48-239A229A86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3EFF45A-1F1E-4609-7D2B-858B14DA5A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451381"/>
            <a:ext cx="10512552" cy="4066540"/>
          </a:xfrm>
        </p:spPr>
        <p:txBody>
          <a:bodyPr anchor="b">
            <a:normAutofit/>
          </a:bodyPr>
          <a:lstStyle/>
          <a:p>
            <a:pPr algn="l"/>
            <a:r>
              <a:rPr lang="de-DE" sz="6600"/>
              <a:t>Getränkemischanlage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04B1214-13AE-BBAE-451A-F9D33F06B0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199" y="4983276"/>
            <a:ext cx="10512552" cy="1126680"/>
          </a:xfrm>
        </p:spPr>
        <p:txBody>
          <a:bodyPr>
            <a:normAutofit/>
          </a:bodyPr>
          <a:lstStyle/>
          <a:p>
            <a:pPr algn="l"/>
            <a:r>
              <a:rPr lang="de-DE" dirty="0"/>
              <a:t>Laurin Oberlader, Yannik Mayer, Dean Azar</a:t>
            </a:r>
            <a:endParaRPr lang="de-DE"/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A542B6D-E775-4832-91DC-2D20F85781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18595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818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6D1F302-B9AF-D4A5-22CA-6619FE853C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de-DE" sz="5400" dirty="0"/>
              <a:t>Projektidee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500CA06-7658-2792-8B59-FB95B36107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/>
          <a:p>
            <a:r>
              <a:rPr lang="de-DE" sz="2200"/>
              <a:t>Anlage soll Flüssigekeiten aus Behälter pumpen und im gewünschten Verhältnis mischen</a:t>
            </a:r>
          </a:p>
          <a:p>
            <a:r>
              <a:rPr lang="de-DE" sz="2200"/>
              <a:t>Über GUI können verschiedene Getränke ausgewählt werden</a:t>
            </a:r>
          </a:p>
          <a:p>
            <a:endParaRPr lang="de-DE" sz="2200"/>
          </a:p>
        </p:txBody>
      </p:sp>
    </p:spTree>
    <p:extLst>
      <p:ext uri="{BB962C8B-B14F-4D97-AF65-F5344CB8AC3E}">
        <p14:creationId xmlns:p14="http://schemas.microsoft.com/office/powerpoint/2010/main" val="24916511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5D5366E-D99C-91B1-9910-987D188CE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Klassendiagramm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E71D3B76-59DF-FACB-B8EF-14E134EFCE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r="4425"/>
          <a:stretch/>
        </p:blipFill>
        <p:spPr>
          <a:xfrm>
            <a:off x="9056280" y="1887776"/>
            <a:ext cx="2468970" cy="3624149"/>
          </a:xfr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B6BB278F-B3E9-7AE4-72B7-2A02ED7B52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187" y="1887776"/>
            <a:ext cx="6058425" cy="3970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9262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8524AF-84AB-044E-2A39-14EDD77A8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Algorithmen und Datenstrukturen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B5B8A18-791E-BF73-0238-0DB99987EC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982000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DBD5F75-949A-6EB5-2C88-F1E0657CA6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Aktueller Stand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950F5DB-592A-FFDE-FB71-B27AEC7A93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792129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71D9C672-26A1-C9F3-E420-8ED5D3EBF3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4238" y="639520"/>
            <a:ext cx="8114035" cy="55784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BBA6C2E-68D9-987C-F86A-DF4D95C92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de-DE" sz="5400"/>
              <a:t>Schaltplan</a:t>
            </a:r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6357EC4F-235E-4222-A36F-C7878ACE37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0F04D76-4896-C790-3EEB-625AE0D3E5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r>
              <a:rPr lang="en-US" sz="2200" dirty="0"/>
              <a:t>Anschluss der </a:t>
            </a:r>
            <a:r>
              <a:rPr lang="en-US" sz="2200" dirty="0" err="1"/>
              <a:t>Sensoren</a:t>
            </a:r>
            <a:r>
              <a:rPr lang="en-US" sz="2200" dirty="0"/>
              <a:t> </a:t>
            </a:r>
            <a:r>
              <a:rPr lang="en-US" sz="2200" dirty="0" err="1"/>
              <a:t>mit</a:t>
            </a:r>
            <a:r>
              <a:rPr lang="en-US" sz="2200" dirty="0"/>
              <a:t> Pull Up </a:t>
            </a:r>
            <a:r>
              <a:rPr lang="en-US" sz="2200" dirty="0" err="1"/>
              <a:t>Widerstand</a:t>
            </a:r>
            <a:endParaRPr lang="en-US" sz="2200" dirty="0"/>
          </a:p>
          <a:p>
            <a:r>
              <a:rPr lang="en-US" sz="2200" dirty="0"/>
              <a:t>Diode </a:t>
            </a:r>
            <a:r>
              <a:rPr lang="en-US" sz="2200" dirty="0" err="1"/>
              <a:t>über</a:t>
            </a:r>
            <a:r>
              <a:rPr lang="en-US" sz="2200" dirty="0"/>
              <a:t> </a:t>
            </a:r>
            <a:r>
              <a:rPr lang="en-US" sz="2200" dirty="0" err="1"/>
              <a:t>Pumpe</a:t>
            </a:r>
            <a:endParaRPr lang="en-US" sz="2200" dirty="0"/>
          </a:p>
          <a:p>
            <a:r>
              <a:rPr lang="en-US" sz="2200" dirty="0" err="1"/>
              <a:t>Mosfet</a:t>
            </a:r>
            <a:r>
              <a:rPr lang="en-US" sz="2200" dirty="0"/>
              <a:t> </a:t>
            </a:r>
            <a:r>
              <a:rPr lang="en-US" sz="2200" dirty="0" err="1"/>
              <a:t>Transistoren</a:t>
            </a:r>
            <a:r>
              <a:rPr lang="en-US" sz="2200" dirty="0"/>
              <a:t> </a:t>
            </a:r>
            <a:r>
              <a:rPr lang="en-US" sz="2200" dirty="0" err="1"/>
              <a:t>zum</a:t>
            </a:r>
            <a:r>
              <a:rPr lang="en-US" sz="2200" dirty="0"/>
              <a:t> </a:t>
            </a:r>
            <a:r>
              <a:rPr lang="en-US" sz="2200" dirty="0" err="1"/>
              <a:t>Schalten</a:t>
            </a:r>
            <a:r>
              <a:rPr lang="en-US" sz="2200" dirty="0"/>
              <a:t> des </a:t>
            </a:r>
            <a:r>
              <a:rPr lang="en-US" sz="2200" dirty="0" err="1"/>
              <a:t>Pumpenstroms</a:t>
            </a:r>
            <a:endParaRPr lang="en-US" sz="2200" dirty="0"/>
          </a:p>
          <a:p>
            <a:r>
              <a:rPr lang="en-US" sz="2200" dirty="0"/>
              <a:t>330 Ohm </a:t>
            </a:r>
            <a:r>
              <a:rPr lang="en-US" sz="2200" dirty="0" err="1"/>
              <a:t>Widerstand</a:t>
            </a:r>
            <a:r>
              <a:rPr lang="en-US" sz="2200" dirty="0"/>
              <a:t> </a:t>
            </a:r>
            <a:r>
              <a:rPr lang="en-US" sz="2200" dirty="0" err="1"/>
              <a:t>zum</a:t>
            </a:r>
            <a:r>
              <a:rPr lang="en-US" sz="2200" dirty="0"/>
              <a:t> </a:t>
            </a:r>
            <a:r>
              <a:rPr lang="en-US" sz="2200" dirty="0" err="1"/>
              <a:t>Begrenzen</a:t>
            </a:r>
            <a:r>
              <a:rPr lang="en-US" sz="2200" dirty="0"/>
              <a:t> des </a:t>
            </a:r>
            <a:r>
              <a:rPr lang="en-US" sz="2200" dirty="0" err="1"/>
              <a:t>Stroms</a:t>
            </a:r>
            <a:endParaRPr lang="en-US" sz="2200" dirty="0"/>
          </a:p>
          <a:p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0787660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57" name="Rectangle 1056">
            <a:extLst>
              <a:ext uri="{FF2B5EF4-FFF2-40B4-BE49-F238E27FC236}">
                <a16:creationId xmlns:a16="http://schemas.microsoft.com/office/drawing/2014/main" id="{959C6B72-F8E6-4281-8F3E-93FC0DC980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82E9557-E776-D708-4A76-F9B4FD7C21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365125"/>
            <a:ext cx="5295015" cy="2063808"/>
          </a:xfrm>
        </p:spPr>
        <p:txBody>
          <a:bodyPr anchor="b">
            <a:normAutofit/>
          </a:bodyPr>
          <a:lstStyle/>
          <a:p>
            <a:r>
              <a:rPr lang="de-DE" sz="5400"/>
              <a:t>Bauteile</a:t>
            </a:r>
          </a:p>
        </p:txBody>
      </p:sp>
      <p:pic>
        <p:nvPicPr>
          <p:cNvPr id="1028" name="Picture 4" descr="Offgridtec Tauchpumpe 12V DC 10l 0,5 bar max. 5m Pumphöhe">
            <a:extLst>
              <a:ext uri="{FF2B5EF4-FFF2-40B4-BE49-F238E27FC236}">
                <a16:creationId xmlns:a16="http://schemas.microsoft.com/office/drawing/2014/main" id="{C2727B99-8AB5-0398-6A54-157FFCDB2C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827" t="29158" r="22194" b="31651"/>
          <a:stretch/>
        </p:blipFill>
        <p:spPr bwMode="auto">
          <a:xfrm>
            <a:off x="5987766" y="2650181"/>
            <a:ext cx="3707464" cy="1779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TRU COMPONENTS FS-3101 Schwimmerschalter 200 V&amp;#47;AC 0.5 A 1 Schließer, 1 Öffner IP64 1 St.">
            <a:extLst>
              <a:ext uri="{FF2B5EF4-FFF2-40B4-BE49-F238E27FC236}">
                <a16:creationId xmlns:a16="http://schemas.microsoft.com/office/drawing/2014/main" id="{01740C68-DC10-8328-5E14-0A08D323B1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275287" y="74024"/>
            <a:ext cx="2773684" cy="2773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9" name="sketch line">
            <a:extLst>
              <a:ext uri="{FF2B5EF4-FFF2-40B4-BE49-F238E27FC236}">
                <a16:creationId xmlns:a16="http://schemas.microsoft.com/office/drawing/2014/main" id="{490234EE-E0D8-4805-9227-CCEAC60169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2650181"/>
            <a:ext cx="4343400" cy="18288"/>
          </a:xfrm>
          <a:custGeom>
            <a:avLst/>
            <a:gdLst>
              <a:gd name="connsiteX0" fmla="*/ 0 w 4343400"/>
              <a:gd name="connsiteY0" fmla="*/ 0 h 18288"/>
              <a:gd name="connsiteX1" fmla="*/ 577052 w 4343400"/>
              <a:gd name="connsiteY1" fmla="*/ 0 h 18288"/>
              <a:gd name="connsiteX2" fmla="*/ 1067235 w 4343400"/>
              <a:gd name="connsiteY2" fmla="*/ 0 h 18288"/>
              <a:gd name="connsiteX3" fmla="*/ 1600853 w 4343400"/>
              <a:gd name="connsiteY3" fmla="*/ 0 h 18288"/>
              <a:gd name="connsiteX4" fmla="*/ 2264773 w 4343400"/>
              <a:gd name="connsiteY4" fmla="*/ 0 h 18288"/>
              <a:gd name="connsiteX5" fmla="*/ 2841825 w 4343400"/>
              <a:gd name="connsiteY5" fmla="*/ 0 h 18288"/>
              <a:gd name="connsiteX6" fmla="*/ 3375442 w 4343400"/>
              <a:gd name="connsiteY6" fmla="*/ 0 h 18288"/>
              <a:gd name="connsiteX7" fmla="*/ 4343400 w 4343400"/>
              <a:gd name="connsiteY7" fmla="*/ 0 h 18288"/>
              <a:gd name="connsiteX8" fmla="*/ 4343400 w 4343400"/>
              <a:gd name="connsiteY8" fmla="*/ 18288 h 18288"/>
              <a:gd name="connsiteX9" fmla="*/ 3722914 w 4343400"/>
              <a:gd name="connsiteY9" fmla="*/ 18288 h 18288"/>
              <a:gd name="connsiteX10" fmla="*/ 3189297 w 4343400"/>
              <a:gd name="connsiteY10" fmla="*/ 18288 h 18288"/>
              <a:gd name="connsiteX11" fmla="*/ 2481943 w 4343400"/>
              <a:gd name="connsiteY11" fmla="*/ 18288 h 18288"/>
              <a:gd name="connsiteX12" fmla="*/ 1904891 w 4343400"/>
              <a:gd name="connsiteY12" fmla="*/ 18288 h 18288"/>
              <a:gd name="connsiteX13" fmla="*/ 1414707 w 4343400"/>
              <a:gd name="connsiteY13" fmla="*/ 18288 h 18288"/>
              <a:gd name="connsiteX14" fmla="*/ 750788 w 4343400"/>
              <a:gd name="connsiteY14" fmla="*/ 18288 h 18288"/>
              <a:gd name="connsiteX15" fmla="*/ 0 w 4343400"/>
              <a:gd name="connsiteY15" fmla="*/ 18288 h 18288"/>
              <a:gd name="connsiteX16" fmla="*/ 0 w 43434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343400" h="18288" fill="none" extrusionOk="0">
                <a:moveTo>
                  <a:pt x="0" y="0"/>
                </a:moveTo>
                <a:cubicBezTo>
                  <a:pt x="233209" y="-19550"/>
                  <a:pt x="330816" y="19068"/>
                  <a:pt x="577052" y="0"/>
                </a:cubicBezTo>
                <a:cubicBezTo>
                  <a:pt x="823288" y="-19068"/>
                  <a:pt x="875077" y="10360"/>
                  <a:pt x="1067235" y="0"/>
                </a:cubicBezTo>
                <a:cubicBezTo>
                  <a:pt x="1259393" y="-10360"/>
                  <a:pt x="1410699" y="2939"/>
                  <a:pt x="1600853" y="0"/>
                </a:cubicBezTo>
                <a:cubicBezTo>
                  <a:pt x="1791007" y="-2939"/>
                  <a:pt x="2101644" y="-26225"/>
                  <a:pt x="2264773" y="0"/>
                </a:cubicBezTo>
                <a:cubicBezTo>
                  <a:pt x="2427902" y="26225"/>
                  <a:pt x="2690426" y="-27726"/>
                  <a:pt x="2841825" y="0"/>
                </a:cubicBezTo>
                <a:cubicBezTo>
                  <a:pt x="2993224" y="27726"/>
                  <a:pt x="3172320" y="-18569"/>
                  <a:pt x="3375442" y="0"/>
                </a:cubicBezTo>
                <a:cubicBezTo>
                  <a:pt x="3578564" y="18569"/>
                  <a:pt x="4003119" y="21909"/>
                  <a:pt x="4343400" y="0"/>
                </a:cubicBezTo>
                <a:cubicBezTo>
                  <a:pt x="4343798" y="7429"/>
                  <a:pt x="4343380" y="10822"/>
                  <a:pt x="4343400" y="18288"/>
                </a:cubicBezTo>
                <a:cubicBezTo>
                  <a:pt x="4109047" y="14709"/>
                  <a:pt x="3996986" y="7919"/>
                  <a:pt x="3722914" y="18288"/>
                </a:cubicBezTo>
                <a:cubicBezTo>
                  <a:pt x="3448842" y="28657"/>
                  <a:pt x="3340973" y="29252"/>
                  <a:pt x="3189297" y="18288"/>
                </a:cubicBezTo>
                <a:cubicBezTo>
                  <a:pt x="3037621" y="7324"/>
                  <a:pt x="2636891" y="-9539"/>
                  <a:pt x="2481943" y="18288"/>
                </a:cubicBezTo>
                <a:cubicBezTo>
                  <a:pt x="2326995" y="46115"/>
                  <a:pt x="2131632" y="740"/>
                  <a:pt x="1904891" y="18288"/>
                </a:cubicBezTo>
                <a:cubicBezTo>
                  <a:pt x="1678150" y="35836"/>
                  <a:pt x="1575362" y="-3381"/>
                  <a:pt x="1414707" y="18288"/>
                </a:cubicBezTo>
                <a:cubicBezTo>
                  <a:pt x="1254052" y="39957"/>
                  <a:pt x="1051093" y="-335"/>
                  <a:pt x="750788" y="18288"/>
                </a:cubicBezTo>
                <a:cubicBezTo>
                  <a:pt x="450483" y="36911"/>
                  <a:pt x="293781" y="22900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343400" h="18288" stroke="0" extrusionOk="0">
                <a:moveTo>
                  <a:pt x="0" y="0"/>
                </a:moveTo>
                <a:cubicBezTo>
                  <a:pt x="212719" y="-28531"/>
                  <a:pt x="340561" y="-1164"/>
                  <a:pt x="577052" y="0"/>
                </a:cubicBezTo>
                <a:cubicBezTo>
                  <a:pt x="813543" y="1164"/>
                  <a:pt x="866967" y="-9376"/>
                  <a:pt x="1067235" y="0"/>
                </a:cubicBezTo>
                <a:cubicBezTo>
                  <a:pt x="1267503" y="9376"/>
                  <a:pt x="1485778" y="-20470"/>
                  <a:pt x="1774589" y="0"/>
                </a:cubicBezTo>
                <a:cubicBezTo>
                  <a:pt x="2063400" y="20470"/>
                  <a:pt x="2090152" y="-14502"/>
                  <a:pt x="2351641" y="0"/>
                </a:cubicBezTo>
                <a:cubicBezTo>
                  <a:pt x="2613130" y="14502"/>
                  <a:pt x="2802864" y="19125"/>
                  <a:pt x="2928693" y="0"/>
                </a:cubicBezTo>
                <a:cubicBezTo>
                  <a:pt x="3054522" y="-19125"/>
                  <a:pt x="3482611" y="-2038"/>
                  <a:pt x="3636046" y="0"/>
                </a:cubicBezTo>
                <a:cubicBezTo>
                  <a:pt x="3789481" y="2038"/>
                  <a:pt x="4012363" y="973"/>
                  <a:pt x="4343400" y="0"/>
                </a:cubicBezTo>
                <a:cubicBezTo>
                  <a:pt x="4342514" y="5429"/>
                  <a:pt x="4344221" y="14046"/>
                  <a:pt x="4343400" y="18288"/>
                </a:cubicBezTo>
                <a:cubicBezTo>
                  <a:pt x="4078870" y="-6138"/>
                  <a:pt x="4015967" y="29658"/>
                  <a:pt x="3809782" y="18288"/>
                </a:cubicBezTo>
                <a:cubicBezTo>
                  <a:pt x="3603597" y="6918"/>
                  <a:pt x="3495552" y="24439"/>
                  <a:pt x="3189297" y="18288"/>
                </a:cubicBezTo>
                <a:cubicBezTo>
                  <a:pt x="2883042" y="12137"/>
                  <a:pt x="2850610" y="32583"/>
                  <a:pt x="2568811" y="18288"/>
                </a:cubicBezTo>
                <a:cubicBezTo>
                  <a:pt x="2287012" y="3993"/>
                  <a:pt x="2279820" y="23580"/>
                  <a:pt x="1991759" y="18288"/>
                </a:cubicBezTo>
                <a:cubicBezTo>
                  <a:pt x="1703698" y="12996"/>
                  <a:pt x="1616455" y="23157"/>
                  <a:pt x="1284405" y="18288"/>
                </a:cubicBezTo>
                <a:cubicBezTo>
                  <a:pt x="952355" y="13419"/>
                  <a:pt x="783530" y="16053"/>
                  <a:pt x="577052" y="18288"/>
                </a:cubicBezTo>
                <a:cubicBezTo>
                  <a:pt x="370574" y="20523"/>
                  <a:pt x="173929" y="519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2050D84-3E6B-B73A-40DA-567ADADCAA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8" y="2908005"/>
            <a:ext cx="5295015" cy="3268957"/>
          </a:xfrm>
        </p:spPr>
        <p:txBody>
          <a:bodyPr>
            <a:normAutofit/>
          </a:bodyPr>
          <a:lstStyle/>
          <a:p>
            <a:pPr lvl="1"/>
            <a:r>
              <a:rPr lang="de-DE" sz="2200" b="0" i="0" dirty="0" err="1">
                <a:effectLst/>
                <a:latin typeface="ConradBasis"/>
              </a:rPr>
              <a:t>Offgridtec</a:t>
            </a:r>
            <a:r>
              <a:rPr lang="de-DE" sz="2200" b="0" i="0" dirty="0">
                <a:effectLst/>
                <a:latin typeface="ConradBasis"/>
              </a:rPr>
              <a:t> Tauchpumpe 12V DC 10l 0,5 bar max. 5m </a:t>
            </a:r>
            <a:r>
              <a:rPr lang="de-DE" sz="2200" b="0" i="0" dirty="0" err="1">
                <a:effectLst/>
                <a:latin typeface="ConradBasis"/>
              </a:rPr>
              <a:t>Pumphöhe</a:t>
            </a:r>
            <a:endParaRPr lang="de-DE" sz="2200" b="0" i="0" dirty="0">
              <a:effectLst/>
              <a:latin typeface="ConradBasis"/>
            </a:endParaRPr>
          </a:p>
          <a:p>
            <a:pPr lvl="1"/>
            <a:r>
              <a:rPr lang="de-DE" sz="2200" dirty="0">
                <a:latin typeface="ConradBasis"/>
              </a:rPr>
              <a:t>TRU COMPONENTS FS-3101 Schwimmerschalter 200 V/AC 0.5 A 1 Schließer, 1 Öffner IP64 1 St.</a:t>
            </a:r>
          </a:p>
          <a:p>
            <a:pPr lvl="1"/>
            <a:r>
              <a:rPr lang="de-DE" sz="2200" dirty="0">
                <a:latin typeface="ConradBasis"/>
              </a:rPr>
              <a:t>Infineon Technologies IRLZ44NPBF MOSFET 1 HEXFET 110 W TO-220</a:t>
            </a:r>
          </a:p>
          <a:p>
            <a:pPr lvl="1"/>
            <a:r>
              <a:rPr lang="de-DE" sz="2200" dirty="0">
                <a:latin typeface="ConradBasis"/>
              </a:rPr>
              <a:t>Raspberry Pi Pico</a:t>
            </a:r>
          </a:p>
          <a:p>
            <a:pPr lvl="1"/>
            <a:endParaRPr lang="de-DE" sz="2200" dirty="0">
              <a:latin typeface="ConradBasis"/>
            </a:endParaRPr>
          </a:p>
          <a:p>
            <a:pPr lvl="1"/>
            <a:endParaRPr lang="de-DE" sz="2200" b="0" i="0" dirty="0">
              <a:effectLst/>
              <a:latin typeface="ConradBasis"/>
            </a:endParaRPr>
          </a:p>
          <a:p>
            <a:pPr lvl="1"/>
            <a:endParaRPr lang="de-DE" sz="2200" dirty="0"/>
          </a:p>
        </p:txBody>
      </p:sp>
      <p:pic>
        <p:nvPicPr>
          <p:cNvPr id="1032" name="Picture 8" descr="Infineon Technologies IRLZ44NPBF MOSFET 1 HEXFET 110 W TO-220">
            <a:extLst>
              <a:ext uri="{FF2B5EF4-FFF2-40B4-BE49-F238E27FC236}">
                <a16:creationId xmlns:a16="http://schemas.microsoft.com/office/drawing/2014/main" id="{5CD8DCBA-C708-9270-F7A5-2D7CCBA5BE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708742" y="365125"/>
            <a:ext cx="2265511" cy="2265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RASPBERRY PI Raspberry Pi Pico W, RP2040, Cortex-M0+, WLAN, microUSB |  Einplatinen-Mikrocontroller günstig kaufen | reichelt elektronik">
            <a:extLst>
              <a:ext uri="{FF2B5EF4-FFF2-40B4-BE49-F238E27FC236}">
                <a16:creationId xmlns:a16="http://schemas.microsoft.com/office/drawing/2014/main" id="{9952FAE8-2A03-71CB-1945-29ED9F4216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0019" y="3872873"/>
            <a:ext cx="4463612" cy="2751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55764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E0B6FD-7562-7FB2-8A94-C31D3063E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Probleme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0AAF79A-21F4-682F-3FD0-19E6759146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179020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3DE214-CADD-BD5A-3A0D-8203A4A8A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Ausblick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1F64F31-58FD-6A80-2144-213BF84AD3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372290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103</Words>
  <Application>Microsoft Office PowerPoint</Application>
  <PresentationFormat>Breitbild</PresentationFormat>
  <Paragraphs>21</Paragraphs>
  <Slides>9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9</vt:i4>
      </vt:variant>
    </vt:vector>
  </HeadingPairs>
  <TitlesOfParts>
    <vt:vector size="14" baseType="lpstr">
      <vt:lpstr>Aptos</vt:lpstr>
      <vt:lpstr>Aptos Display</vt:lpstr>
      <vt:lpstr>Arial</vt:lpstr>
      <vt:lpstr>ConradBasis</vt:lpstr>
      <vt:lpstr>Office</vt:lpstr>
      <vt:lpstr>Getränkemischanlage</vt:lpstr>
      <vt:lpstr>Projektidee</vt:lpstr>
      <vt:lpstr>Klassendiagramm</vt:lpstr>
      <vt:lpstr>Algorithmen und Datenstrukturen</vt:lpstr>
      <vt:lpstr>Aktueller Stand</vt:lpstr>
      <vt:lpstr>Schaltplan</vt:lpstr>
      <vt:lpstr>Bauteile</vt:lpstr>
      <vt:lpstr>Probleme</vt:lpstr>
      <vt:lpstr>Ausblick</vt:lpstr>
    </vt:vector>
  </TitlesOfParts>
  <Company>Voith Group of Companies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Oberlader, Laurin</dc:creator>
  <cp:lastModifiedBy>Oberlader, Laurin</cp:lastModifiedBy>
  <cp:revision>1</cp:revision>
  <dcterms:created xsi:type="dcterms:W3CDTF">2025-05-27T07:35:46Z</dcterms:created>
  <dcterms:modified xsi:type="dcterms:W3CDTF">2025-05-27T08:30:10Z</dcterms:modified>
</cp:coreProperties>
</file>